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49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280634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09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10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гроза, днем град, шквал. Ветер юго-восточный с переходом на северо-западный 7-12, порывы 15-20 м/с. Температура воздуха ночью 15-17, днем 22-24 тепла.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11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10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5-10 м/с. Температура воздуха 7-9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0921" y="320684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742DB4AE-7284-0BA5-1A7E-0B8B6D6903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9058657"/>
              </p:ext>
            </p:extLst>
          </p:nvPr>
        </p:nvGraphicFramePr>
        <p:xfrm>
          <a:off x="5065507" y="3996449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2,764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31925" y="228423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Акылбаева М.М.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28575</TotalTime>
  <Words>698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4833</cp:revision>
  <cp:lastPrinted>2026-04-01T06:23:53Z</cp:lastPrinted>
  <dcterms:created xsi:type="dcterms:W3CDTF">2018-03-27T06:03:00Z</dcterms:created>
  <dcterms:modified xsi:type="dcterms:W3CDTF">2026-05-09T07:36:01Z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